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ru-RU" i="1" dirty="0" smtClean="0">
                <a:latin typeface="Times New Roman" panose="02020603050405020304" pitchFamily="18" charset="0"/>
              </a:rPr>
              <a:t>Логотип организации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 smtClean="0"/>
              <a:t>Дата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03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F24-26FC-49F9-9DF9-1A863FFB1DC1}" type="datetimeFigureOut">
              <a:rPr lang="ru-RU" smtClean="0"/>
              <a:t>29.12.2019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4161-2C26-45F5-BDF3-F9175023A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18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F24-26FC-49F9-9DF9-1A863FFB1DC1}" type="datetimeFigureOut">
              <a:rPr lang="ru-RU" smtClean="0"/>
              <a:t>29.12.2019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4161-2C26-45F5-BDF3-F9175023A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50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F24-26FC-49F9-9DF9-1A863FFB1DC1}" type="datetimeFigureOut">
              <a:rPr lang="ru-RU" smtClean="0"/>
              <a:t>29.12.2019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4161-2C26-45F5-BDF3-F9175023A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79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F24-26FC-49F9-9DF9-1A863FFB1DC1}" type="datetimeFigureOut">
              <a:rPr lang="ru-RU" smtClean="0"/>
              <a:t>29.12.2019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4161-2C26-45F5-BDF3-F9175023A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30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F24-26FC-49F9-9DF9-1A863FFB1DC1}" type="datetimeFigureOut">
              <a:rPr lang="ru-RU" smtClean="0"/>
              <a:t>29.12.2019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4161-2C26-45F5-BDF3-F9175023A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20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F24-26FC-49F9-9DF9-1A863FFB1DC1}" type="datetimeFigureOut">
              <a:rPr lang="ru-RU" smtClean="0"/>
              <a:t>29.12.2019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4161-2C26-45F5-BDF3-F9175023A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22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F24-26FC-49F9-9DF9-1A863FFB1DC1}" type="datetimeFigureOut">
              <a:rPr lang="ru-RU" smtClean="0"/>
              <a:t>29.12.2019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4161-2C26-45F5-BDF3-F9175023A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32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F24-26FC-49F9-9DF9-1A863FFB1DC1}" type="datetimeFigureOut">
              <a:rPr lang="ru-RU" smtClean="0"/>
              <a:t>29.12.2019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4161-2C26-45F5-BDF3-F9175023A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3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F24-26FC-49F9-9DF9-1A863FFB1DC1}" type="datetimeFigureOut">
              <a:rPr lang="ru-RU" smtClean="0"/>
              <a:t>29.12.2019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4161-2C26-45F5-BDF3-F9175023A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43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F24-26FC-49F9-9DF9-1A863FFB1DC1}" type="datetimeFigureOut">
              <a:rPr lang="ru-RU" smtClean="0"/>
              <a:t>29.12.2019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4161-2C26-45F5-BDF3-F9175023A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85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B6F24-26FC-49F9-9DF9-1A863FFB1DC1}" type="datetimeFigureOut">
              <a:rPr lang="ru-RU" smtClean="0"/>
              <a:t>29.12.2019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64161-2C26-45F5-BDF3-F9175023A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3250" y="1799923"/>
            <a:ext cx="9144000" cy="125765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PRESENTATION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99411" y="512893"/>
            <a:ext cx="9221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Scientific and Technical Conference “Nuclear Energy: </a:t>
            </a:r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Challenges </a:t>
            </a:r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and </a:t>
            </a:r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Prospects</a:t>
            </a:r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”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</a:p>
          <a:p>
            <a:pPr algn="ctr"/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September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30 – </a:t>
            </a:r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October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2, </a:t>
            </a:r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Sochi, Russia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4121" y="3342138"/>
            <a:ext cx="48222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Name of Speaker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en-US" i="1" dirty="0" smtClean="0">
                <a:latin typeface="Times New Roman" panose="02020603050405020304" pitchFamily="18" charset="0"/>
              </a:rPr>
              <a:t>Organization</a:t>
            </a:r>
            <a:endParaRPr lang="ru-RU" i="1" dirty="0" smtClean="0">
              <a:latin typeface="Times New Roman" panose="02020603050405020304" pitchFamily="18" charset="0"/>
            </a:endParaRPr>
          </a:p>
          <a:p>
            <a:pPr algn="ctr"/>
            <a:r>
              <a:rPr lang="en-US" i="1" dirty="0" smtClean="0">
                <a:latin typeface="Times New Roman" panose="02020603050405020304" pitchFamily="18" charset="0"/>
              </a:rPr>
              <a:t>E-mail</a:t>
            </a:r>
            <a:endParaRPr lang="ru-RU" dirty="0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8971546" y="6127750"/>
            <a:ext cx="2743200" cy="365125"/>
          </a:xfrm>
        </p:spPr>
        <p:txBody>
          <a:bodyPr/>
          <a:lstStyle>
            <a:lvl1pPr>
              <a:defRPr sz="1400"/>
            </a:lvl1pPr>
          </a:lstStyle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Date of presentation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Дата 3"/>
          <p:cNvSpPr txBox="1">
            <a:spLocks/>
          </p:cNvSpPr>
          <p:nvPr/>
        </p:nvSpPr>
        <p:spPr>
          <a:xfrm>
            <a:off x="403459" y="61277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Logo of Organization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5078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36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TITLE OF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202</dc:creator>
  <cp:lastModifiedBy>202</cp:lastModifiedBy>
  <cp:revision>6</cp:revision>
  <dcterms:created xsi:type="dcterms:W3CDTF">2019-12-27T07:58:54Z</dcterms:created>
  <dcterms:modified xsi:type="dcterms:W3CDTF">2019-12-29T16:52:21Z</dcterms:modified>
</cp:coreProperties>
</file>